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62" r:id="rId5"/>
    <p:sldId id="25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4BB51-2EAF-8949-A308-24C3E9CE0F4B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741E9-3510-4A41-A1E5-2320B9DE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7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A08BB-9E6C-A04A-9199-2FA9600734DA}" type="slidenum">
              <a:rPr lang="en-US"/>
              <a:pPr/>
              <a:t>4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741E9-3510-4A41-A1E5-2320B9DE3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4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7A05-863B-1A47-8063-97980030425A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9E22-226C-AF41-8E45-137E3980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0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99" y="1481144"/>
            <a:ext cx="268454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‘Family’ of Ice Shelves Called “The </a:t>
            </a:r>
            <a:r>
              <a:rPr lang="en-US" dirty="0" err="1" smtClean="0"/>
              <a:t>Larsens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4" name="Picture 3" descr="Screen Shot 2017-08-29 at 11.0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3" y="0"/>
            <a:ext cx="617455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6077" y="710102"/>
            <a:ext cx="104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Larsen 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3640" y="2767717"/>
            <a:ext cx="104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Larsen 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34000" y="4100862"/>
            <a:ext cx="280273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Supplementary image files </a:t>
            </a:r>
            <a:r>
              <a:rPr lang="en-US" dirty="0" smtClean="0">
                <a:ln>
                  <a:solidFill>
                    <a:srgbClr val="000000"/>
                  </a:solidFill>
                </a:ln>
              </a:rPr>
              <a:t>for Ice Shelves Activity #2 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8" name="Picture 7" descr="LamontLogo_72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43" y="6269367"/>
            <a:ext cx="3612122" cy="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414" y="274638"/>
            <a:ext cx="3124386" cy="4984578"/>
          </a:xfrm>
        </p:spPr>
        <p:txBody>
          <a:bodyPr/>
          <a:lstStyle/>
          <a:p>
            <a:r>
              <a:rPr lang="en-US" dirty="0" smtClean="0"/>
              <a:t>A look at some of the many ice shelves that border the Antarctic Peninsula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9"/>
            <a:ext cx="577704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1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mino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7794" cy="2068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62" y="178885"/>
            <a:ext cx="8229600" cy="1143000"/>
          </a:xfrm>
        </p:spPr>
        <p:txBody>
          <a:bodyPr/>
          <a:lstStyle/>
          <a:p>
            <a:r>
              <a:rPr lang="en-US" dirty="0" smtClean="0"/>
              <a:t>The Domino Effect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7072" y="1595020"/>
            <a:ext cx="836486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Ice shelves can behave like dominos. When they are lined up and the first one collapses it can cause a rippling effect like dominos. We have seen this with the Larsen ice shelves. Named </a:t>
            </a:r>
            <a:r>
              <a:rPr lang="en-US" sz="2800" dirty="0" smtClean="0"/>
              <a:t>in a </a:t>
            </a:r>
            <a:r>
              <a:rPr lang="en-US" sz="2800" dirty="0"/>
              <a:t>series, the Larsen A, B and </a:t>
            </a:r>
            <a:r>
              <a:rPr lang="en-US" sz="2800" dirty="0" smtClean="0"/>
              <a:t>C and D shelves </a:t>
            </a:r>
            <a:r>
              <a:rPr lang="en-US" sz="2800" dirty="0"/>
              <a:t>extended along the northeastern edge of the West Antarctic Peninsula, and </a:t>
            </a:r>
            <a:r>
              <a:rPr lang="en-US" sz="2800" dirty="0" smtClean="0"/>
              <a:t>as </a:t>
            </a:r>
            <a:r>
              <a:rPr lang="en-US" sz="2800" dirty="0"/>
              <a:t>recently as 20 years </a:t>
            </a:r>
            <a:r>
              <a:rPr lang="en-US" sz="2800" dirty="0" smtClean="0"/>
              <a:t>ago </a:t>
            </a:r>
            <a:r>
              <a:rPr lang="en-US" sz="2800" dirty="0" smtClean="0"/>
              <a:t>covered a large section of coastline (Larsen E-G also exist but are much smaller)</a:t>
            </a:r>
            <a:r>
              <a:rPr lang="en-US" sz="2800" dirty="0" smtClean="0"/>
              <a:t>. </a:t>
            </a:r>
            <a:r>
              <a:rPr lang="en-US" sz="2800" dirty="0"/>
              <a:t>Bordering the western edge of the Weddell Sea, each extended from a separate embayment yet merged into a large expanse of ice, considered one ice shelf complex. All this was before 1995, before the dominoes began to </a:t>
            </a:r>
            <a:r>
              <a:rPr lang="en-US" sz="2800" dirty="0" smtClean="0"/>
              <a:t>collapse</a:t>
            </a:r>
            <a:r>
              <a:rPr lang="is-I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93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3" name="Picture 3" descr="larsenb_20020131_mo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5827713" cy="58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4" name="Picture 4" descr="larsenb_20020217_mod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5827713" cy="58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5" name="Picture 5" descr="larsenb_20020223_mod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5827713" cy="58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6" name="Picture 6" descr="larsenb_20020305_mod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7" name="Picture 7" descr="NYT Masthead"/>
          <p:cNvPicPr>
            <a:picLocks noGrp="1" noChangeAspect="1" noChangeArrowheads="1"/>
          </p:cNvPicPr>
          <p:nvPr>
            <p:ph type="ctr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7037388" cy="1143000"/>
          </a:xfrm>
        </p:spPr>
      </p:pic>
      <p:sp>
        <p:nvSpPr>
          <p:cNvPr id="440328" name="Text Box 8"/>
          <p:cNvSpPr txBox="1">
            <a:spLocks noChangeArrowheads="1"/>
          </p:cNvSpPr>
          <p:nvPr/>
        </p:nvSpPr>
        <p:spPr bwMode="auto">
          <a:xfrm>
            <a:off x="7467600" y="1066800"/>
            <a:ext cx="1676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Causing a weakening &amp; collapse of ‘ICE </a:t>
            </a:r>
            <a:r>
              <a:rPr lang="en-US" sz="2400" smtClean="0">
                <a:solidFill>
                  <a:schemeClr val="bg1"/>
                </a:solidFill>
              </a:rPr>
              <a:t>SHELVES’- buttress </a:t>
            </a:r>
            <a:r>
              <a:rPr lang="en-US" sz="2400" dirty="0" smtClean="0">
                <a:solidFill>
                  <a:schemeClr val="bg1"/>
                </a:solidFill>
              </a:rPr>
              <a:t>the ice sheet.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83936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Antarctic Larsen B in 2002  - lost in just  6 weeks an ice shelf the size of Rhode Island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senicemelt-climatesigna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1539" y="108427"/>
            <a:ext cx="935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Domino Effect, f</a:t>
            </a:r>
            <a:r>
              <a:rPr lang="is-IS" sz="4000" dirty="0" smtClean="0"/>
              <a:t>irst one falls and then...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0970" y="6171529"/>
            <a:ext cx="874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the collapse of the </a:t>
            </a:r>
            <a:r>
              <a:rPr lang="en-US" dirty="0" err="1" smtClean="0"/>
              <a:t>iceshelves</a:t>
            </a:r>
            <a:r>
              <a:rPr lang="en-US" dirty="0" smtClean="0"/>
              <a:t> on the inside edge of the Antarctic Peninsula..</a:t>
            </a:r>
          </a:p>
          <a:p>
            <a:r>
              <a:rPr lang="en-US" dirty="0" smtClean="0"/>
              <a:t>Note the dates in the bottom left of this visualization runs.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409" y="453523"/>
            <a:ext cx="2677246" cy="1836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Focusing on the coastal change line</a:t>
            </a:r>
            <a:endParaRPr lang="en-US" dirty="0"/>
          </a:p>
        </p:txBody>
      </p:sp>
      <p:pic>
        <p:nvPicPr>
          <p:cNvPr id="5" name="Picture 4" descr="LARSENCHAN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0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1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256</Words>
  <Application>Microsoft Macintosh PowerPoint</Application>
  <PresentationFormat>On-screen Show (4:3)</PresentationFormat>
  <Paragraphs>15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‘Family’ of Ice Shelves Called “The Larsens” </vt:lpstr>
      <vt:lpstr>A look at some of the many ice shelves that border the Antarctic Peninsula</vt:lpstr>
      <vt:lpstr>The Domino Effect</vt:lpstr>
      <vt:lpstr>PowerPoint Presentation</vt:lpstr>
      <vt:lpstr>PowerPoint Presentation</vt:lpstr>
      <vt:lpstr>Focusing on the coastal change 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the Larsens</dc:title>
  <dc:creator>Margie Turrin</dc:creator>
  <cp:lastModifiedBy>Margie Turrin</cp:lastModifiedBy>
  <cp:revision>20</cp:revision>
  <dcterms:created xsi:type="dcterms:W3CDTF">2017-08-30T03:01:09Z</dcterms:created>
  <dcterms:modified xsi:type="dcterms:W3CDTF">2017-08-31T19:21:56Z</dcterms:modified>
</cp:coreProperties>
</file>